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C358-2D31-4894-9E55-2501303DFC04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4B6-289D-43B0-9A89-9E58A4A4B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4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FC358-2D31-4894-9E55-2501303DFC04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04B6-289D-43B0-9A89-9E58A4A4B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7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6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5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5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8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1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7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5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4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48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33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75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66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69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28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99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47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5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9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5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77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98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24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90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75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75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54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50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8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3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2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6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9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3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84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Beauty and Health Oracle</dc:creator>
  <cp:lastModifiedBy>Beauty and Health Oracle</cp:lastModifiedBy>
  <cp:revision>1</cp:revision>
  <dcterms:created xsi:type="dcterms:W3CDTF">2015-11-19T05:40:07Z</dcterms:created>
  <dcterms:modified xsi:type="dcterms:W3CDTF">2015-11-19T05:40:08Z</dcterms:modified>
</cp:coreProperties>
</file>